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8A5A-090F-41FA-961E-CE795AE37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8AB34-81A5-4778-8452-A2308A347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C8419-6059-4479-8219-43D01E5A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38063-D54A-4726-92A5-47D9A16C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5B669-064B-4C5D-B261-B88F8B000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8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A022F-44BC-4AF7-A52B-FB680FB5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04DC4-E3FA-4D85-83E9-33E601B33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E0989-0766-45DC-8181-050D30CD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57048-3222-402E-A18D-8626891E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CA91-A617-4208-B6DC-68A4C9A7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0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63E55-E6BE-471A-A180-BFE26F89C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BA31D-C7AB-4A46-8EF9-2CDE4185B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3746-86F9-47A3-9D49-63D731B5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A110-4FFA-41A5-B67E-352DDC31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BF3E9-6CE5-41E8-A77D-C3706044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7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4D93-D8BC-494D-8A1F-6266617C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FC77E-534E-437C-A9A2-7216B0519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B990E-C0AA-448B-9F5F-72BDD55A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ECD4C-4FB7-4135-A8DE-566A0D8EE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AA453-215B-446A-B27C-A93ECAA8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7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D142-190A-4901-8AC8-A4EE5E53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25815-D4CD-4903-A14F-8815FAFE5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49E43-59D9-4BBF-9DFA-46C3C402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08856-98F3-4994-9A02-808AF93F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B6CEF-FBCA-4AF3-B911-6EC75C18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0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77273-DCD6-4802-810B-13E28EDE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69611-C34D-4B78-BB3F-03E6C506E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B941D-DA33-401C-8824-719722BE6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65C91-1D60-4073-A626-0406EB6B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0EF9C-5482-4C87-94CA-EDED5826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32205-E6F6-46F7-9698-B445890F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8ADD-187F-42E0-AA91-490E00BD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C484D-0100-42E3-9EBE-FF847AE8F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C9C6A-DE67-4D92-A990-D8798363F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377C0-467E-4F7A-B08C-BAD9552D9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0E442-61D4-43F3-B7D4-DD43CD66D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21AC66-FE74-4A82-9F81-E16B303A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3BE41B-2B32-4869-A792-ED99C7AA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3B951-EAD2-4242-A524-F89B8A57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0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31043-E037-4CFB-8BD8-667A3619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60689-2A80-4E62-8EEC-83828453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35E48-E5F1-47B0-BF40-C5B0030E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3082E-30C4-4A8E-961E-624B93F3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09C7F-8A35-4C14-810B-07103F03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3ED27-D8D0-4EEA-BCA5-F225EDCE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6F3D1-B719-494C-A0ED-6B482397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98702-BF3F-478C-86E9-E01405883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CC228-AB9A-45F5-A4D3-F0F4112A2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3F04A-C75B-46B4-ABD6-9D1533ED4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A1DA-F1F0-4CED-9003-64E89849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F14DD-BEE3-4F33-AE2B-3EC00F0B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4D8D8-09C1-4140-9A34-352942CD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6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A32-A118-449A-8B72-8C78331AD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4D7E9-5518-4EF8-9BCC-C05EBA1FF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20BDB-A02D-4E0B-91F3-18829F7C9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E4B9D-8ABF-48B3-A7D2-A96BAF28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BAFAA-9B89-4D94-9F8D-4426DE76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80C65-718A-4453-8985-57FA77F4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6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9AE0A-BA1F-48E2-9EB0-0A03B4D80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6FEBB-6691-4EF5-883A-5775B9517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6E1C-8226-485F-83A1-EB2D95EA5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EC84E-ECCD-4CD9-BCBD-DFB3918DB95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736F5-E642-4029-9924-545185BF7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A3B53-201E-4EE2-ADDE-42B5F7411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5364-7DD2-4D01-80BF-6A6BBB1F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ford.edu/student-services/financial-aid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C64A45-2378-44F2-A9DC-B39F118DA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354" y="281354"/>
            <a:ext cx="8750104" cy="332716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  <a:t>                    </a:t>
            </a: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FAFSA</a:t>
            </a:r>
            <a:b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  <a:t>(Free Application for Federal Student Aid)</a:t>
            </a:r>
            <a:r>
              <a:rPr lang="en-US" sz="4000" dirty="0"/>
              <a:t>	</a:t>
            </a:r>
            <a:br>
              <a:rPr lang="en-US" sz="4000" dirty="0"/>
            </a:br>
            <a:br>
              <a:rPr lang="en-US" sz="3300" dirty="0"/>
            </a:b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F0896-52A3-41E2-8C3F-2C75FA33E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6450309" cy="16557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parajita" panose="020B0502040204020203" pitchFamily="18" charset="0"/>
                <a:cs typeface="Aparajita" panose="020B0502040204020203" pitchFamily="18" charset="0"/>
              </a:rPr>
              <a:t>     Opens October 1, 2020 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Block Arc 45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858D7E5F-BBDF-414C-BFF4-F0F428F37BB1}"/>
              </a:ext>
            </a:extLst>
          </p:cNvPr>
          <p:cNvSpPr/>
          <p:nvPr/>
        </p:nvSpPr>
        <p:spPr>
          <a:xfrm>
            <a:off x="7817965" y="357586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E239DBE-B06C-43D7-BACB-B8CC2AC7BD11}"/>
              </a:ext>
            </a:extLst>
          </p:cNvPr>
          <p:cNvSpPr/>
          <p:nvPr/>
        </p:nvSpPr>
        <p:spPr>
          <a:xfrm>
            <a:off x="281354" y="38898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8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6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A72C7-35A9-42AA-856D-B4515F31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795131"/>
            <a:ext cx="6869375" cy="39093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Harford Community College (HCC) 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 offering several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FREE 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workshops </a:t>
            </a:r>
          </a:p>
        </p:txBody>
      </p:sp>
      <p:sp>
        <p:nvSpPr>
          <p:cNvPr id="20" name="Freeform: Shape 8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10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Block Arc 12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14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1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C3C39-E35F-47AB-AB4A-29A53EC14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September 23rd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F5539-B250-4061-A40F-4A90C6743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sng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Topics of Discussion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marR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College Promise and Maryland State Aid </a:t>
            </a:r>
          </a:p>
          <a:p>
            <a:pPr marL="0" marR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3600" b="0" i="0" dirty="0">
              <a:effectLst/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What is the College Promise?</a:t>
            </a: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What is State Aid?</a:t>
            </a: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How can I qualify? </a:t>
            </a:r>
          </a:p>
        </p:txBody>
      </p:sp>
    </p:spTree>
    <p:extLst>
      <p:ext uri="{BB962C8B-B14F-4D97-AF65-F5344CB8AC3E}">
        <p14:creationId xmlns:p14="http://schemas.microsoft.com/office/powerpoint/2010/main" val="337614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58BE-6EB9-40CB-BE29-751D6A80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October 6</a:t>
            </a:r>
            <a:r>
              <a:rPr lang="en-US" i="1" baseline="30000" dirty="0">
                <a:solidFill>
                  <a:srgbClr val="FFFFFF"/>
                </a:solidFill>
              </a:rPr>
              <a:t>th</a:t>
            </a:r>
            <a:r>
              <a:rPr lang="en-US" i="1" dirty="0">
                <a:solidFill>
                  <a:srgbClr val="FFFFFF"/>
                </a:solidFill>
              </a:rPr>
              <a:t> and </a:t>
            </a:r>
            <a:br>
              <a:rPr lang="en-US" i="1" dirty="0">
                <a:solidFill>
                  <a:srgbClr val="FFFFFF"/>
                </a:solidFill>
              </a:rPr>
            </a:br>
            <a:r>
              <a:rPr lang="en-US" i="1" dirty="0">
                <a:solidFill>
                  <a:srgbClr val="FFFFFF"/>
                </a:solidFill>
              </a:rPr>
              <a:t>October 22</a:t>
            </a:r>
            <a:r>
              <a:rPr lang="en-US" i="1" baseline="30000" dirty="0">
                <a:solidFill>
                  <a:srgbClr val="FFFFFF"/>
                </a:solidFill>
              </a:rPr>
              <a:t>nd</a:t>
            </a:r>
            <a:r>
              <a:rPr lang="en-US" i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3152-511E-4110-9DC5-AFD2B43E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0" i="0" u="sng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Topic of Discussion</a:t>
            </a:r>
          </a:p>
          <a:p>
            <a:pPr marL="0" indent="0" algn="ctr">
              <a:buNone/>
            </a:pPr>
            <a:endParaRPr lang="en-US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0" i="0" dirty="0">
                <a:effectLst/>
                <a:latin typeface="Aparajita" panose="02020603050405020304" pitchFamily="18" charset="0"/>
                <a:cs typeface="Aparajita" panose="02020603050405020304" pitchFamily="18" charset="0"/>
              </a:rPr>
              <a:t>FAFSA</a:t>
            </a: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How to apply?</a:t>
            </a: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What’s a pin?</a:t>
            </a: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What items do I need to fill out the form?</a:t>
            </a:r>
          </a:p>
        </p:txBody>
      </p:sp>
    </p:spTree>
    <p:extLst>
      <p:ext uri="{BB962C8B-B14F-4D97-AF65-F5344CB8AC3E}">
        <p14:creationId xmlns:p14="http://schemas.microsoft.com/office/powerpoint/2010/main" val="284952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4DA68-CFB9-4923-B177-50A36336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Want to join the workshops?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11EDF-5871-40CF-9E0D-F6053E02D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91344"/>
            <a:ext cx="7839198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You </a:t>
            </a:r>
            <a:r>
              <a:rPr lang="en-US" sz="3600" u="sng" dirty="0">
                <a:latin typeface="Aparajita" panose="02020603050405020304" pitchFamily="18" charset="0"/>
                <a:cs typeface="Aparajita" panose="02020603050405020304" pitchFamily="18" charset="0"/>
              </a:rPr>
              <a:t>must</a:t>
            </a: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 register to attend:</a:t>
            </a:r>
          </a:p>
          <a:p>
            <a:pPr marL="0" indent="0">
              <a:buNone/>
            </a:pPr>
            <a:endParaRPr lang="en-US" sz="3600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Click on the following link:</a:t>
            </a:r>
            <a:b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en-US" sz="32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n-US" sz="3200" b="0" i="0" u="sng" dirty="0">
                <a:effectLst/>
                <a:latin typeface="Aparajita" panose="02020603050405020304" pitchFamily="18" charset="0"/>
                <a:cs typeface="Aparajita" panose="02020603050405020304" pitchFamily="18" charset="0"/>
                <a:hlinkClick r:id="rId2" tooltip="Original URL: http://www.harford.edu/student-services/financial-aid.aspx. Click or tap if you trust this link."/>
              </a:rPr>
              <a:t>http://www.harford.edu/student-services/financial-aid.aspx</a:t>
            </a:r>
            <a:endParaRPr lang="en-US" sz="3200" b="0" i="0" u="sng" dirty="0">
              <a:effectLst/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>
              <a:buNone/>
            </a:pPr>
            <a:endParaRPr lang="en-US" sz="3200" u="sng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Workshop times and the link will be shared </a:t>
            </a:r>
            <a:b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with you once your registration </a:t>
            </a:r>
            <a:b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is complete!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Aparajita</vt:lpstr>
      <vt:lpstr>Arial</vt:lpstr>
      <vt:lpstr>Calibri</vt:lpstr>
      <vt:lpstr>Calibri Light</vt:lpstr>
      <vt:lpstr>Office Theme</vt:lpstr>
      <vt:lpstr>                    FAFSA (Free Application for Federal Student Aid)   </vt:lpstr>
      <vt:lpstr>Harford Community College (HCC)  is offering several  FREE  workshops </vt:lpstr>
      <vt:lpstr>September 23rd</vt:lpstr>
      <vt:lpstr>October 6th and  October 22nd </vt:lpstr>
      <vt:lpstr>Want to join the workshops?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FAFSA (Free Application for Federal Student Aid)</dc:title>
  <dc:creator>Hackett, Lori</dc:creator>
  <cp:lastModifiedBy>Hackett, Lori</cp:lastModifiedBy>
  <cp:revision>3</cp:revision>
  <dcterms:created xsi:type="dcterms:W3CDTF">2020-09-15T14:34:58Z</dcterms:created>
  <dcterms:modified xsi:type="dcterms:W3CDTF">2020-09-15T14:42:25Z</dcterms:modified>
</cp:coreProperties>
</file>